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90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6076F-F4E7-40E4-ACBA-E0F5DDC58D1C}" type="datetimeFigureOut">
              <a:rPr lang="en-GB" smtClean="0"/>
              <a:t>16/11/2020</a:t>
            </a:fld>
            <a:endParaRPr lang="en-GB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82A605-4A3D-4FBF-ACA2-3CCB9E4C7FB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6076F-F4E7-40E4-ACBA-E0F5DDC58D1C}" type="datetimeFigureOut">
              <a:rPr lang="en-GB" smtClean="0"/>
              <a:t>16/11/2020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82A605-4A3D-4FBF-ACA2-3CCB9E4C7FB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6076F-F4E7-40E4-ACBA-E0F5DDC58D1C}" type="datetimeFigureOut">
              <a:rPr lang="en-GB" smtClean="0"/>
              <a:t>16/11/2020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82A605-4A3D-4FBF-ACA2-3CCB9E4C7FB7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6076F-F4E7-40E4-ACBA-E0F5DDC58D1C}" type="datetimeFigureOut">
              <a:rPr lang="en-GB" smtClean="0"/>
              <a:t>16/11/2020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82A605-4A3D-4FBF-ACA2-3CCB9E4C7FB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6076F-F4E7-40E4-ACBA-E0F5DDC58D1C}" type="datetimeFigureOut">
              <a:rPr lang="en-GB" smtClean="0"/>
              <a:t>16/11/2020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82A605-4A3D-4FBF-ACA2-3CCB9E4C7FB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6076F-F4E7-40E4-ACBA-E0F5DDC58D1C}" type="datetimeFigureOut">
              <a:rPr lang="en-GB" smtClean="0"/>
              <a:t>16/11/2020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82A605-4A3D-4FBF-ACA2-3CCB9E4C7FB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6076F-F4E7-40E4-ACBA-E0F5DDC58D1C}" type="datetimeFigureOut">
              <a:rPr lang="en-GB" smtClean="0"/>
              <a:t>16/11/2020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82A605-4A3D-4FBF-ACA2-3CCB9E4C7FB7}" type="slidenum">
              <a:rPr lang="en-GB" smtClean="0"/>
              <a:t>‹#›</a:t>
            </a:fld>
            <a:endParaRPr lang="en-GB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6076F-F4E7-40E4-ACBA-E0F5DDC58D1C}" type="datetimeFigureOut">
              <a:rPr lang="en-GB" smtClean="0"/>
              <a:t>16/11/2020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82A605-4A3D-4FBF-ACA2-3CCB9E4C7FB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6076F-F4E7-40E4-ACBA-E0F5DDC58D1C}" type="datetimeFigureOut">
              <a:rPr lang="en-GB" smtClean="0"/>
              <a:t>16/11/2020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82A605-4A3D-4FBF-ACA2-3CCB9E4C7FB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6076F-F4E7-40E4-ACBA-E0F5DDC58D1C}" type="datetimeFigureOut">
              <a:rPr lang="en-GB" smtClean="0"/>
              <a:t>16/11/2020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82A605-4A3D-4FBF-ACA2-3CCB9E4C7FB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6076F-F4E7-40E4-ACBA-E0F5DDC58D1C}" type="datetimeFigureOut">
              <a:rPr lang="en-GB" smtClean="0"/>
              <a:t>16/11/2020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82A605-4A3D-4FBF-ACA2-3CCB9E4C7FB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146076F-F4E7-40E4-ACBA-E0F5DDC58D1C}" type="datetimeFigureOut">
              <a:rPr lang="en-GB" smtClean="0"/>
              <a:t>16/11/2020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GB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482A605-4A3D-4FBF-ACA2-3CCB9E4C7FB7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Should Companies Use AI to Assess Job Candidates?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Name: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6718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Companies have for ages struggled with identifying the most suited person in terms of talent and skill set to take key positions.</a:t>
            </a:r>
          </a:p>
          <a:p>
            <a:r>
              <a:rPr lang="en-GB" dirty="0" smtClean="0"/>
              <a:t>The impact of science on talent management in a great world economy has great to great inefficiencies in recruitment.</a:t>
            </a:r>
          </a:p>
          <a:p>
            <a:r>
              <a:rPr lang="en-GB" dirty="0" smtClean="0"/>
              <a:t>The hiring process is more backwards and emphasizes hard skills at the expense of soft skills.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6627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Ineffectiveness in interviews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Current interviewing methods are highly unstructured. </a:t>
            </a:r>
          </a:p>
          <a:p>
            <a:r>
              <a:rPr lang="en-GB" dirty="0" smtClean="0"/>
              <a:t>Questioning is left at the entirely on interviews limiting effectiveness.</a:t>
            </a:r>
          </a:p>
          <a:p>
            <a:r>
              <a:rPr lang="en-GB" dirty="0" smtClean="0"/>
              <a:t>Interviewers make biased decision based on their preferences.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7504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AI?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Digital interviews eliminate limitations created by traditional interviews that lead to biased decision making.</a:t>
            </a:r>
          </a:p>
          <a:p>
            <a:r>
              <a:rPr lang="en-GB" dirty="0" smtClean="0"/>
              <a:t>Standardized and highly structured interviews that give candidates opportunities to express themselves with same question sets.</a:t>
            </a:r>
          </a:p>
          <a:p>
            <a:r>
              <a:rPr lang="en-GB" dirty="0" smtClean="0"/>
              <a:t>Video interviews have predictability utility.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7389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AI and data mining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Videos can  mine data on;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 smtClean="0"/>
              <a:t>Body language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 smtClean="0"/>
              <a:t>Facial expression and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 smtClean="0"/>
              <a:t>Body movement</a:t>
            </a:r>
          </a:p>
          <a:p>
            <a:r>
              <a:rPr lang="en-GB" dirty="0" smtClean="0"/>
              <a:t>Data can reveal special talent</a:t>
            </a:r>
          </a:p>
          <a:p>
            <a:r>
              <a:rPr lang="en-GB" dirty="0" smtClean="0"/>
              <a:t>Data mining effectively determine personality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0197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Identification of critical performance skills;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communication skills,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persuasiveness,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stress tolerance,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hire-ability, and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leadership.</a:t>
            </a:r>
          </a:p>
          <a:p>
            <a:pPr marL="457200" lvl="1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632662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AI in organizations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Quantification of emotionality of CEOs and interviewers.</a:t>
            </a:r>
          </a:p>
          <a:p>
            <a:r>
              <a:rPr lang="en-GB" dirty="0" smtClean="0"/>
              <a:t>Reduces cost of talent identification</a:t>
            </a:r>
          </a:p>
          <a:p>
            <a:r>
              <a:rPr lang="en-GB" dirty="0" smtClean="0"/>
              <a:t>Measurement of intangible human qualities</a:t>
            </a:r>
          </a:p>
          <a:p>
            <a:r>
              <a:rPr lang="en-GB" dirty="0" smtClean="0"/>
              <a:t>Possible identification of personalities</a:t>
            </a:r>
          </a:p>
          <a:p>
            <a:r>
              <a:rPr lang="en-GB" dirty="0" smtClean="0"/>
              <a:t>Leverage high levels of analytics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8483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 concerns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Reliance on naïve judgement</a:t>
            </a:r>
          </a:p>
          <a:p>
            <a:r>
              <a:rPr lang="en-GB" dirty="0" smtClean="0"/>
              <a:t>HR ignorance of the importance of data analytics</a:t>
            </a:r>
          </a:p>
          <a:p>
            <a:r>
              <a:rPr lang="en-GB" dirty="0" smtClean="0"/>
              <a:t>Advocating against hiring based on AI- based interviews</a:t>
            </a:r>
          </a:p>
          <a:p>
            <a:r>
              <a:rPr lang="en-GB" dirty="0" smtClean="0"/>
              <a:t>The “there must be a human eyesight” mentality in HR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5003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Legal and ethical concerns ;</a:t>
            </a:r>
          </a:p>
          <a:p>
            <a:r>
              <a:rPr lang="en-GB" dirty="0" smtClean="0"/>
              <a:t>adapting to all forms of learned biases.</a:t>
            </a:r>
          </a:p>
          <a:p>
            <a:r>
              <a:rPr lang="en-GB" dirty="0" smtClean="0"/>
              <a:t>Surpassing of legal biases between what should and should not be known.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3092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Way forward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Organizations to protect all sensitive data</a:t>
            </a:r>
          </a:p>
          <a:p>
            <a:r>
              <a:rPr lang="en-GB" dirty="0" smtClean="0"/>
              <a:t>Transparency in AI interview processes</a:t>
            </a:r>
          </a:p>
          <a:p>
            <a:r>
              <a:rPr lang="en-GB" dirty="0" smtClean="0"/>
              <a:t>Ownership of data by candidates</a:t>
            </a:r>
          </a:p>
          <a:p>
            <a:r>
              <a:rPr lang="en-GB" dirty="0" smtClean="0"/>
              <a:t>Decision to share results and data to be left entirely on </a:t>
            </a:r>
            <a:r>
              <a:rPr lang="en-GB" dirty="0" err="1" smtClean="0"/>
              <a:t>candindates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7049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Organizations to consider using AI in candidate assessment.</a:t>
            </a:r>
          </a:p>
          <a:p>
            <a:r>
              <a:rPr lang="en-GB" dirty="0" smtClean="0"/>
              <a:t>Organizations and individuals can reap huge benefits in placing the right persons in key positions.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1635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134</TotalTime>
  <Words>339</Words>
  <Application>Microsoft Office PowerPoint</Application>
  <PresentationFormat>On-screen Show (4:3)</PresentationFormat>
  <Paragraphs>56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Solstice</vt:lpstr>
      <vt:lpstr>Should Companies Use AI to Assess Job Candidates? </vt:lpstr>
      <vt:lpstr>Introduction</vt:lpstr>
      <vt:lpstr>Ineffectiveness in interviews</vt:lpstr>
      <vt:lpstr>Why AI?</vt:lpstr>
      <vt:lpstr>AI and data mining</vt:lpstr>
      <vt:lpstr>Cont.</vt:lpstr>
      <vt:lpstr>AI in organizations</vt:lpstr>
      <vt:lpstr>Key concerns</vt:lpstr>
      <vt:lpstr>Cont.</vt:lpstr>
      <vt:lpstr>Way forward</vt:lpstr>
      <vt:lpstr>Conclusion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Should Companies Use AI to Assess Job Candidates?</dc:title>
  <dc:creator>USER</dc:creator>
  <cp:lastModifiedBy>USER</cp:lastModifiedBy>
  <cp:revision>12</cp:revision>
  <dcterms:created xsi:type="dcterms:W3CDTF">2020-11-15T22:06:47Z</dcterms:created>
  <dcterms:modified xsi:type="dcterms:W3CDTF">2020-11-16T00:21:27Z</dcterms:modified>
</cp:coreProperties>
</file>